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opfHeading1.xml" ContentType="application/vnd.openxmlformats-officedocument.presentationml.tag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OpfHeading1" Type="http://schemas.openxmlformats.org/officeDocument/2006/relationships/tags" Target="../tags/opfHead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PF heading slides.0.title line 0"/>
          <p:cNvSpPr/>
          <p:nvPr>
            <p:custDataLst>
              <p:tags r:id="rIdOpfHeading1"/>
            </p:custDataLst>
          </p:nvPr>
        </p:nvSpPr>
        <p:spPr>
          <a:xfrm>
            <a:off x="548640" y="548640"/>
            <a:ext cx="11094720" cy="627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  <a:tabLst/>
            </a:pPr>
            <a:r>
              <a:rPr lang="en-US" sz="40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One format. Open tools.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551072" y="1405592"/>
            <a:ext cx="7244080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Write plain JSON. </a:t>
            </a: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Keep every word editable.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554793" y="1696105"/>
            <a:ext cx="7244080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Validate, preview, and export with the same free libraries.</a:t>
            </a:r>
            <a:endParaRPr lang="en-US" sz="1875" dirty="0"/>
          </a:p>
        </p:txBody>
      </p:sp>
      <p:sp>
        <p:nvSpPr>
          <p:cNvPr id="5" name="OPF list paragraph 1"/>
          <p:cNvSpPr/>
          <p:nvPr/>
        </p:nvSpPr>
        <p:spPr>
          <a:xfrm>
            <a:off x="8021320" y="1405592"/>
            <a:ext cx="3622040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61938" indent="-261938">
              <a:lnSpc>
                <a:spcPct val="100000"/>
              </a:lnSpc>
              <a:buClr>
                <a:srgbClr val="000000"/>
              </a:buClr>
              <a:buSzPts val="1875"/>
              <a:buFont typeface="Roboto"/>
              <a:buChar char="•"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Portable agent skills</a:t>
            </a:r>
            <a:endParaRPr lang="en-US" sz="1875" dirty="0"/>
          </a:p>
        </p:txBody>
      </p:sp>
      <p:sp>
        <p:nvSpPr>
          <p:cNvPr id="6" name="OPF list paragraph 2"/>
          <p:cNvSpPr/>
          <p:nvPr/>
        </p:nvSpPr>
        <p:spPr>
          <a:xfrm>
            <a:off x="8021320" y="1762780"/>
            <a:ext cx="3622040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61938" indent="-261938">
              <a:lnSpc>
                <a:spcPct val="100000"/>
              </a:lnSpc>
              <a:buClr>
                <a:srgbClr val="000000"/>
              </a:buClr>
              <a:buSzPts val="1875"/>
              <a:buFont typeface="Roboto"/>
              <a:buChar char="•"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Local CLI and editor</a:t>
            </a:r>
            <a:endParaRPr lang="en-US" sz="1875" dirty="0"/>
          </a:p>
        </p:txBody>
      </p:sp>
      <p:sp>
        <p:nvSpPr>
          <p:cNvPr id="7" name="OPF list paragraph 3"/>
          <p:cNvSpPr/>
          <p:nvPr/>
        </p:nvSpPr>
        <p:spPr>
          <a:xfrm>
            <a:off x="8021320" y="2119967"/>
            <a:ext cx="3622040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61938" indent="-261938">
              <a:lnSpc>
                <a:spcPct val="100000"/>
              </a:lnSpc>
              <a:buClr>
                <a:srgbClr val="000000"/>
              </a:buClr>
              <a:buSzPts val="1875"/>
              <a:buFont typeface="Roboto"/>
              <a:buChar char="•"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Editable PPTX export</a:t>
            </a:r>
            <a:endParaRPr lang="en-US" sz="1875" dirty="0"/>
          </a:p>
        </p:txBody>
      </p:sp>
    </p:spTree>
  </p:cSld>
  <p:clrMapOvr>
    <a:masterClrMapping/>
  </p:clrMapOvr>
</p:sld>
</file>

<file path=ppt/tags/opfHeading1.xml><?xml version="1.0" encoding="utf-8"?>
<p:tagLst xmlns:p="http://schemas.openxmlformats.org/presentationml/2006/main">
  <p:tag name="OPF_HEADING_V1" val="7B2276223A312C2267726F7570223A22736C696465732E302E7469746C65222C226669656C64223A227469746C65222C226C696E65223A302C22636F756E74223A312C22626F756E64617279223A22656E64222C22736570617261746F72223A22227D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obot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Robo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OpenPresentation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tools. Editable presentations.</dc:title>
  <dc:subject/>
  <dc:creator>OpenPresentation</dc:creator>
  <cp:lastModifiedBy>OpenPresentation</cp:lastModifiedBy>
  <cp:revision>1</cp:revision>
  <dcterms:created xsi:type="dcterms:W3CDTF">1980-01-01T00:00:00Z</dcterms:created>
  <dcterms:modified xsi:type="dcterms:W3CDTF">1980-01-01T00:00:00Z</dcterms:modified>
</cp:coreProperties>
</file>